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2" d="100"/>
          <a:sy n="62" d="100"/>
        </p:scale>
        <p:origin x="55" y="5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BEE23-460B-4576-B212-CE3A91835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AF325D-8D13-45A3-8055-4CB2548DC2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E80D8-C4CF-4647-A184-1EA0FBEFC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677A2-7A11-419C-869B-75E05113E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F1560-DB9C-46F0-9E52-8FF57DF0A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368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B2CCC-3A18-4FB4-B95C-A14E41407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3EB8B5-8794-4FFF-880F-4D1D2FF852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85B99-2967-49C1-984A-0716C98FC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030C1-52E4-4D75-A6BB-AD8F0962E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A7D5A-D01E-469B-8D5B-BCA02F6D8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37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A810A8-6E07-4B69-9BE8-DFFE06B12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67F5E9-46A7-4C84-B987-7331344AB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8A916-2B43-4F09-AF3D-5E10518A8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38078-CBA4-4988-A58F-DBF139F96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DDA26-9C5D-43CC-A2A2-0ECD7DD14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285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294CB-9229-4034-80EF-6129E4CB5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8C63F-C25D-4C33-9026-3F67DEC7E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1A69C-1F95-4745-93EE-B728A6D8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7D8D4-7D15-481F-A9D7-181600857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4A910-8962-44FE-AE75-20D38F184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4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1AECE-5325-4F8C-B54D-0A8AD12B1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09552-08DF-402E-B530-FB051F6587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1F1CF-88C7-4320-B3BE-89E5660B1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529E3-A76C-42DC-9463-061941D61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242C9-C4D1-4890-BFC5-5993774A1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910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B8370-8607-4E55-B669-41CDB57BD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D72B7-B1AC-41B2-8502-D75D895D5B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20C7F1-62CE-463F-A280-559A8129E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938040-5E2C-4DFF-8D93-D8BC80212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FFC0D3-C0D7-4769-A4C5-0C9DE4382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CAB04A-8744-4CEB-ACA6-1E02116E0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52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5990B-AE97-4AE1-84F4-2FE2CF180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5C0DBB-689F-4767-9EFC-A524261FD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806655-DFD2-48C5-A7E3-2EA2BD8F9E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ED1C89-568C-44BA-8D44-1D1699E7FA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61F893-8A00-43A1-B854-C6E735D79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5B54F2-6DEF-4714-BF46-13CB0F6B5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65DADA-F418-4DA5-BA95-2A98175A8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CE53D0-AB56-4F17-BFB3-817F2B912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52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253E2-5EE4-4051-872C-7BA66A0C6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171FBE-D6CC-4846-8C7C-A9633EC54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1D0206-7B5D-4B4F-8095-00137584B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83BA9A-6EB0-4F55-8273-DEAC6AAA1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8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05A7C-5B50-44A8-8E57-5ECE2F8C2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F6AA26-955E-4654-9C73-D9B831F9C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CACC1-DEA9-447F-891E-BC02D9430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765A5-AE68-4118-9BC2-ED794195B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91CDC-0994-43A6-B6C4-27FB90972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7E5D20-AE1D-4EB7-8EFC-EA673C4E7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55F57-1087-4DB3-BE3F-99FA020DE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B52ED-DB42-4B45-801D-1338B0EA6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883FA-4D78-43B6-9394-999B75F46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0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155B6-0F86-4EE3-A01D-260BEA315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973617-03D8-498C-81E2-C1C9903867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252E4F-90A0-4BB8-ABC9-3B2FCBDED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B690EB-55AE-4402-927D-26E8FD157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9408CD-E3D1-41AA-BEF1-A1EBD7341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3888B-B21A-4D04-B466-7F2558DEF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6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2D08C5-D3AA-47FF-935F-AE33FB9D1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121F39-E4CD-46F0-B22D-182E59E43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EB0B5-D327-442D-B678-780013EB6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7B15D-1659-4B2C-963E-D99AF05AA4E1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8B3FA-EFBB-44DE-AC6F-88EB1858C8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F3C3B-052D-4781-9D95-2962E9171C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183D1-A375-4038-A768-AED6D15A3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522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C50FB2-C8E4-4C32-8F43-A16809A0E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026588-868B-4F12-95BC-E7CEF2A2F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301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0E5803-EDE9-40AB-AD24-8FEC1FB50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270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53B288-840C-4B65-BC18-8664BCC66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246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A886D-AE83-4FEA-BC0A-625218DDCE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A0371-DF4B-41E4-9D8A-11B5736C56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1BCE5C-7960-461E-B403-9E14A00FD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359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89ED8D-6B6D-4D97-B7AC-53F304C73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337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B843F7C7-0082-45DD-9DF1-75BA2249AB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326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0AE5CA-45E5-40F8-9028-A71A368E9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988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680808-FF10-417D-B03F-7D1EE4952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563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1261092-11E5-4D62-9181-343D1AD3E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192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910446-B82E-45D9-9CA5-0B10B5CF7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06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CE81D6-518C-4F10-99C7-BA60B0209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00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Christine Mitchell</dc:creator>
  <cp:lastModifiedBy>Christine Mitchell</cp:lastModifiedBy>
  <cp:revision>3</cp:revision>
  <dcterms:created xsi:type="dcterms:W3CDTF">2021-05-14T01:25:09Z</dcterms:created>
  <dcterms:modified xsi:type="dcterms:W3CDTF">2021-05-14T02:30:27Z</dcterms:modified>
</cp:coreProperties>
</file>

<file path=docProps/thumbnail.jpeg>
</file>